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557" y="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166F1F-CE9B-4651-A6AA-CD717754106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66F1F-CE9B-4651-A6AA-CD717754106B}" type="datetimeFigureOut">
              <a:rPr lang="en-US" smtClean="0"/>
              <a:t>10/15/2015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021451-1387-4CA6-816F-3879F97B5CBC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�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�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�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Social Fresh - Creative Commons Attribution-ShareAlike License  https://www.flickr.com/photos/44278355@N06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owenwbrown - Creative Commons Attribution License  https://www.flickr.com/photos/42673922@N03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mkhmarketing - Creative Commons Attribution License  https://www.flickr.com/photos/93212162@N08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StockMonkeys.com - Creative Commons Attribution License  https://www.flickr.com/photos/86530412@N02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ecstaticist - Creative Commons Attribution-NonCommercial-ShareAlike License  https://www.flickr.com/photos/41864721@N00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Nrbelex - Creative Commons Attribution-ShareAlike License  https://www.flickr.com/photos/91351004@N00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BusinessSarah - Creative Commons Attribution License  https://www.flickr.com/photos/64160015@N05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Amnesty International UK - Creative Commons Attribution License  https://www.flickr.com/photos/7855337@N02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Chris | christopherharrison.net - Creative Commons Attribution-NonCommercial-ShareAlike License  https://www.flickr.com/photos/40573754@N04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judy_and_ed - Creative Commons Attribution-NonCommercial License  https://www.flickr.com/photos/65924740@N00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AdamKR - Creative Commons Attribution-ShareAlike License  https://www.flickr.com/photos/15593996@N08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santiago nicolau - Creative Commons Attribution-ShareAlike License  https://www.flickr.com/photos/23552357@N05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clappstar - Creative Commons Attribution-NonCommercial License  https://www.flickr.com/photos/70609370@N00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Laenulfean - Creative Commons Attribution-ShareAlike License  https://www.flickr.com/photos/60359963@N00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Joaquin Villaverde Photography - Creative Commons Attribution-NonCommercial-ShareAlike License  https://www.flickr.com/photos/46078235@N03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Gunnar Wrobel - Creative Commons Attribution-ShareAlike License  https://www.flickr.com/photos/36572163@N00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aftab. - Creative Commons Attribution-NonCommercial License  https://www.flickr.com/photos/72093892@N00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Horia Varlan - Creative Commons Attribution License  https://www.flickr.com/photos/10361931@N06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Horia Varlan - Creative Commons Attribution License  https://www.flickr.com/photos/10361931@N06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Horia Varlan - Creative Commons Attribution License  https://www.flickr.com/photos/10361931@N06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ntr23 - Creative Commons Attribution-NonCommercial-ShareAlike License  https://www.flickr.com/photos/65919269@N00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Object 2"/>
          <p:cNvSpPr txBox="1"/>
          <p:nvPr/>
        </p:nvSpPr>
        <p:spPr>
          <a:xfrm>
            <a:off x="274320" y="6652260"/>
            <a:ext cx="86868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Photo by CarbonNYC [in SF!] - Creative Commons Attribution License  https://www.flickr.com/photos/15923063@N00</a:t>
            </a:r>
            <a:endParaRPr lang="en-US" sz="800" dirty="0"/>
          </a:p>
        </p:txBody>
      </p:sp>
      <p:sp>
        <p:nvSpPr>
          <p:cNvPr id="4" name="Object 3"/>
          <p:cNvSpPr txBox="1"/>
          <p:nvPr/>
        </p:nvSpPr>
        <p:spPr>
          <a:xfrm>
            <a:off x="7589520" y="6652260"/>
            <a:ext cx="2819400" cy="369332"/>
          </a:xfrm>
          <a:prstGeom prst="rect">
            <a:avLst/>
          </a:prstGeom>
          <a:noFill/>
        </p:spPr>
        <p:txBody>
          <a:bodyPr wrap="square" rtlCol="0"/>
          <a:lstStyle/>
          <a:p>
            <a:r>
              <a:rPr lang="en-US" sz="800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Created with Haiku Deck</a:t>
            </a:r>
            <a:endParaRPr lang="en-US" sz="800" dirty="0"/>
          </a:p>
        </p:txBody>
      </p:sp>
      <p:pic>
        <p:nvPicPr>
          <p:cNvPr id="5" name="Object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440" y="6652260"/>
            <a:ext cx="200000" cy="200000"/>
          </a:xfrm>
          <a:prstGeom prst="rect">
            <a:avLst/>
          </a:prstGeom>
        </p:spPr>
      </p:pic>
      <p:sp>
        <p:nvSpPr>
          <p:cNvPr id="6" name="Object 5"/>
          <p:cNvSpPr txBox="1"/>
          <p:nvPr/>
        </p:nvSpPr>
        <p:spPr>
          <a:xfrm>
            <a:off x="0" y="6652260"/>
            <a:ext cx="9144000" cy="205740"/>
          </a:xfrm>
          <a:prstGeom prst="rect">
            <a:avLst/>
          </a:prstGeom>
          <a:solidFill>
            <a:srgbClr val="000000">
              <a:alpha val="50000"/>
            </a:srgbClr>
          </a:solid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MS P????"/>
        <a:font script="Hang" typeface="?? ??"/>
        <a:font script="Hans" typeface="??"/>
        <a:font script="Hant" typeface="????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On-screen Show (4:3)</PresentationFormat>
  <Paragraphs>44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officegen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officegen</dc:creator>
  <cp:lastModifiedBy>Milissa Reierson</cp:lastModifiedBy>
  <cp:revision>2</cp:revision>
  <dcterms:created xsi:type="dcterms:W3CDTF">2015-10-15T18:48:36Z</dcterms:created>
  <dcterms:modified xsi:type="dcterms:W3CDTF">2015-10-15T18:49:54Z</dcterms:modified>
</cp:coreProperties>
</file>